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76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A3989-1B2A-4C76-B2D2-D31281EF85CE}" type="doc">
      <dgm:prSet loTypeId="urn:microsoft.com/office/officeart/2005/8/layout/hChevron3" loCatId="process" qsTypeId="urn:microsoft.com/office/officeart/2005/8/quickstyle/simple5" qsCatId="simple" csTypeId="urn:microsoft.com/office/officeart/2005/8/colors/colorful3" csCatId="colorful" phldr="1"/>
      <dgm:spPr/>
    </dgm:pt>
    <dgm:pt modelId="{469A1C28-7208-408C-9B65-0E621074329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Раздражитель</a:t>
          </a:r>
          <a:endParaRPr lang="ru-RU" sz="2400" b="1" dirty="0">
            <a:solidFill>
              <a:srgbClr val="002060"/>
            </a:solidFill>
          </a:endParaRPr>
        </a:p>
      </dgm:t>
    </dgm:pt>
    <dgm:pt modelId="{859355D9-414E-42D0-A7EE-F8EEB133914A}" type="parTrans" cxnId="{BA4DB4FA-7AE8-475F-90B4-6B30C1A50CFE}">
      <dgm:prSet/>
      <dgm:spPr/>
      <dgm:t>
        <a:bodyPr/>
        <a:lstStyle/>
        <a:p>
          <a:endParaRPr lang="ru-RU"/>
        </a:p>
      </dgm:t>
    </dgm:pt>
    <dgm:pt modelId="{569F3407-6748-46AE-BB31-6E4FFBF88A10}" type="sibTrans" cxnId="{BA4DB4FA-7AE8-475F-90B4-6B30C1A50CFE}">
      <dgm:prSet/>
      <dgm:spPr/>
      <dgm:t>
        <a:bodyPr/>
        <a:lstStyle/>
        <a:p>
          <a:endParaRPr lang="ru-RU"/>
        </a:p>
      </dgm:t>
    </dgm:pt>
    <dgm:pt modelId="{D6BA9F9A-62FA-440F-9E7A-E11432960BAD}">
      <dgm:prSet phldrT="[Текст]" custT="1"/>
      <dgm:spPr/>
      <dgm:t>
        <a:bodyPr/>
        <a:lstStyle/>
        <a:p>
          <a:r>
            <a:rPr lang="ru-RU" sz="2000" b="1" dirty="0" smtClean="0"/>
            <a:t>Переводчик</a:t>
          </a:r>
          <a:endParaRPr lang="ru-RU" sz="2000" b="1" dirty="0"/>
        </a:p>
      </dgm:t>
    </dgm:pt>
    <dgm:pt modelId="{5831B226-71F2-44F6-8B0C-D58E669F1070}" type="parTrans" cxnId="{F62779C5-69CE-41D3-9041-EAA0204D9F6B}">
      <dgm:prSet/>
      <dgm:spPr/>
      <dgm:t>
        <a:bodyPr/>
        <a:lstStyle/>
        <a:p>
          <a:endParaRPr lang="ru-RU"/>
        </a:p>
      </dgm:t>
    </dgm:pt>
    <dgm:pt modelId="{AF1E88DB-0E9E-4263-AF67-B5E698D1909C}" type="sibTrans" cxnId="{F62779C5-69CE-41D3-9041-EAA0204D9F6B}">
      <dgm:prSet/>
      <dgm:spPr/>
      <dgm:t>
        <a:bodyPr/>
        <a:lstStyle/>
        <a:p>
          <a:endParaRPr lang="ru-RU"/>
        </a:p>
      </dgm:t>
    </dgm:pt>
    <dgm:pt modelId="{5E942C42-8D8F-467E-8043-37F575FAE0A4}">
      <dgm:prSet phldrT="[Текст]"/>
      <dgm:spPr/>
      <dgm:t>
        <a:bodyPr/>
        <a:lstStyle/>
        <a:p>
          <a:r>
            <a:rPr lang="ru-RU" b="1" dirty="0" smtClean="0"/>
            <a:t>Приёмник</a:t>
          </a:r>
          <a:endParaRPr lang="ru-RU" b="1" dirty="0"/>
        </a:p>
      </dgm:t>
    </dgm:pt>
    <dgm:pt modelId="{021CEC02-7EF1-410B-BD21-FFEB738AE0A6}" type="parTrans" cxnId="{4662A244-0E2E-400A-B0D4-69B843F68939}">
      <dgm:prSet/>
      <dgm:spPr/>
      <dgm:t>
        <a:bodyPr/>
        <a:lstStyle/>
        <a:p>
          <a:endParaRPr lang="ru-RU"/>
        </a:p>
      </dgm:t>
    </dgm:pt>
    <dgm:pt modelId="{3652651D-AD3F-4CAF-B3B5-6BEDCA4C7DC4}" type="sibTrans" cxnId="{4662A244-0E2E-400A-B0D4-69B843F68939}">
      <dgm:prSet/>
      <dgm:spPr/>
      <dgm:t>
        <a:bodyPr/>
        <a:lstStyle/>
        <a:p>
          <a:endParaRPr lang="ru-RU"/>
        </a:p>
      </dgm:t>
    </dgm:pt>
    <dgm:pt modelId="{75243313-E75C-4AA1-9041-E9E94F0DAA5A}">
      <dgm:prSet/>
      <dgm:spPr/>
      <dgm:t>
        <a:bodyPr/>
        <a:lstStyle/>
        <a:p>
          <a:r>
            <a:rPr lang="ru-RU" b="1" dirty="0" smtClean="0"/>
            <a:t>Проводник</a:t>
          </a:r>
          <a:endParaRPr lang="ru-RU" b="1" dirty="0"/>
        </a:p>
      </dgm:t>
    </dgm:pt>
    <dgm:pt modelId="{DCADC11E-35FE-4BF3-9F87-CCC8F89E2668}" type="parTrans" cxnId="{BF5C74FA-1096-45A6-9BD0-B205FCCD91FB}">
      <dgm:prSet/>
      <dgm:spPr/>
      <dgm:t>
        <a:bodyPr/>
        <a:lstStyle/>
        <a:p>
          <a:endParaRPr lang="ru-RU"/>
        </a:p>
      </dgm:t>
    </dgm:pt>
    <dgm:pt modelId="{D51E6544-C979-4E95-8730-0434762C7405}" type="sibTrans" cxnId="{BF5C74FA-1096-45A6-9BD0-B205FCCD91FB}">
      <dgm:prSet/>
      <dgm:spPr/>
      <dgm:t>
        <a:bodyPr/>
        <a:lstStyle/>
        <a:p>
          <a:endParaRPr lang="ru-RU"/>
        </a:p>
      </dgm:t>
    </dgm:pt>
    <dgm:pt modelId="{970DE3FA-A2C9-4246-B93F-083D6BE43655}" type="pres">
      <dgm:prSet presAssocID="{8F5A3989-1B2A-4C76-B2D2-D31281EF85CE}" presName="Name0" presStyleCnt="0">
        <dgm:presLayoutVars>
          <dgm:dir/>
          <dgm:resizeHandles val="exact"/>
        </dgm:presLayoutVars>
      </dgm:prSet>
      <dgm:spPr/>
    </dgm:pt>
    <dgm:pt modelId="{2F7C3108-7969-4F0A-990B-8D087FC836A0}" type="pres">
      <dgm:prSet presAssocID="{469A1C28-7208-408C-9B65-0E621074329D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D09C6-1621-450A-87E7-B3DCE497D0F5}" type="pres">
      <dgm:prSet presAssocID="{569F3407-6748-46AE-BB31-6E4FFBF88A10}" presName="parSpace" presStyleCnt="0"/>
      <dgm:spPr/>
    </dgm:pt>
    <dgm:pt modelId="{FFCFBC31-A3DD-4266-883F-E41EABB54FCE}" type="pres">
      <dgm:prSet presAssocID="{D6BA9F9A-62FA-440F-9E7A-E11432960BA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A20C3-EB97-4FB6-A2BB-4487641AE17B}" type="pres">
      <dgm:prSet presAssocID="{AF1E88DB-0E9E-4263-AF67-B5E698D1909C}" presName="parSpace" presStyleCnt="0"/>
      <dgm:spPr/>
    </dgm:pt>
    <dgm:pt modelId="{B0E3A8B8-90B2-4FB3-9DF3-B160A795C4DA}" type="pres">
      <dgm:prSet presAssocID="{75243313-E75C-4AA1-9041-E9E94F0DAA5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45D86-33CC-45A6-8A28-9DED5D833218}" type="pres">
      <dgm:prSet presAssocID="{D51E6544-C979-4E95-8730-0434762C7405}" presName="parSpace" presStyleCnt="0"/>
      <dgm:spPr/>
    </dgm:pt>
    <dgm:pt modelId="{9CA113ED-5A12-449B-A679-B0B98C04AA27}" type="pres">
      <dgm:prSet presAssocID="{5E942C42-8D8F-467E-8043-37F575FAE0A4}" presName="parTxOnly" presStyleLbl="node1" presStyleIdx="3" presStyleCnt="4" custLinFactNeighborX="6798" custLinFactNeighborY="-1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DB4FA-7AE8-475F-90B4-6B30C1A50CFE}" srcId="{8F5A3989-1B2A-4C76-B2D2-D31281EF85CE}" destId="{469A1C28-7208-408C-9B65-0E621074329D}" srcOrd="0" destOrd="0" parTransId="{859355D9-414E-42D0-A7EE-F8EEB133914A}" sibTransId="{569F3407-6748-46AE-BB31-6E4FFBF88A10}"/>
    <dgm:cxn modelId="{86733B57-3B3C-4BB6-934B-CE3294211EFB}" type="presOf" srcId="{5E942C42-8D8F-467E-8043-37F575FAE0A4}" destId="{9CA113ED-5A12-449B-A679-B0B98C04AA27}" srcOrd="0" destOrd="0" presId="urn:microsoft.com/office/officeart/2005/8/layout/hChevron3"/>
    <dgm:cxn modelId="{512F4AB4-EE10-4095-AF63-A78AF353C006}" type="presOf" srcId="{469A1C28-7208-408C-9B65-0E621074329D}" destId="{2F7C3108-7969-4F0A-990B-8D087FC836A0}" srcOrd="0" destOrd="0" presId="urn:microsoft.com/office/officeart/2005/8/layout/hChevron3"/>
    <dgm:cxn modelId="{4662A244-0E2E-400A-B0D4-69B843F68939}" srcId="{8F5A3989-1B2A-4C76-B2D2-D31281EF85CE}" destId="{5E942C42-8D8F-467E-8043-37F575FAE0A4}" srcOrd="3" destOrd="0" parTransId="{021CEC02-7EF1-410B-BD21-FFEB738AE0A6}" sibTransId="{3652651D-AD3F-4CAF-B3B5-6BEDCA4C7DC4}"/>
    <dgm:cxn modelId="{BF5C74FA-1096-45A6-9BD0-B205FCCD91FB}" srcId="{8F5A3989-1B2A-4C76-B2D2-D31281EF85CE}" destId="{75243313-E75C-4AA1-9041-E9E94F0DAA5A}" srcOrd="2" destOrd="0" parTransId="{DCADC11E-35FE-4BF3-9F87-CCC8F89E2668}" sibTransId="{D51E6544-C979-4E95-8730-0434762C7405}"/>
    <dgm:cxn modelId="{2EAE80CF-8839-4C45-9AFE-741E78D7626D}" type="presOf" srcId="{8F5A3989-1B2A-4C76-B2D2-D31281EF85CE}" destId="{970DE3FA-A2C9-4246-B93F-083D6BE43655}" srcOrd="0" destOrd="0" presId="urn:microsoft.com/office/officeart/2005/8/layout/hChevron3"/>
    <dgm:cxn modelId="{94D7F00B-0360-4411-85D2-8D8E2A98C3AF}" type="presOf" srcId="{D6BA9F9A-62FA-440F-9E7A-E11432960BAD}" destId="{FFCFBC31-A3DD-4266-883F-E41EABB54FCE}" srcOrd="0" destOrd="0" presId="urn:microsoft.com/office/officeart/2005/8/layout/hChevron3"/>
    <dgm:cxn modelId="{63457A36-6BDC-44D6-8F41-5B91E341CCD7}" type="presOf" srcId="{75243313-E75C-4AA1-9041-E9E94F0DAA5A}" destId="{B0E3A8B8-90B2-4FB3-9DF3-B160A795C4DA}" srcOrd="0" destOrd="0" presId="urn:microsoft.com/office/officeart/2005/8/layout/hChevron3"/>
    <dgm:cxn modelId="{F62779C5-69CE-41D3-9041-EAA0204D9F6B}" srcId="{8F5A3989-1B2A-4C76-B2D2-D31281EF85CE}" destId="{D6BA9F9A-62FA-440F-9E7A-E11432960BAD}" srcOrd="1" destOrd="0" parTransId="{5831B226-71F2-44F6-8B0C-D58E669F1070}" sibTransId="{AF1E88DB-0E9E-4263-AF67-B5E698D1909C}"/>
    <dgm:cxn modelId="{3A9F9EDD-FAF1-4E3F-8228-82DAF567364F}" type="presParOf" srcId="{970DE3FA-A2C9-4246-B93F-083D6BE43655}" destId="{2F7C3108-7969-4F0A-990B-8D087FC836A0}" srcOrd="0" destOrd="0" presId="urn:microsoft.com/office/officeart/2005/8/layout/hChevron3"/>
    <dgm:cxn modelId="{D6D2E20A-04B9-4D30-8FF8-2072F266C1D1}" type="presParOf" srcId="{970DE3FA-A2C9-4246-B93F-083D6BE43655}" destId="{56ED09C6-1621-450A-87E7-B3DCE497D0F5}" srcOrd="1" destOrd="0" presId="urn:microsoft.com/office/officeart/2005/8/layout/hChevron3"/>
    <dgm:cxn modelId="{6D0B242D-7B39-4798-B4D7-93AA2A031C35}" type="presParOf" srcId="{970DE3FA-A2C9-4246-B93F-083D6BE43655}" destId="{FFCFBC31-A3DD-4266-883F-E41EABB54FCE}" srcOrd="2" destOrd="0" presId="urn:microsoft.com/office/officeart/2005/8/layout/hChevron3"/>
    <dgm:cxn modelId="{BC132567-53D9-4497-8B6E-4B596A28FA46}" type="presParOf" srcId="{970DE3FA-A2C9-4246-B93F-083D6BE43655}" destId="{F43A20C3-EB97-4FB6-A2BB-4487641AE17B}" srcOrd="3" destOrd="0" presId="urn:microsoft.com/office/officeart/2005/8/layout/hChevron3"/>
    <dgm:cxn modelId="{6BCB1A41-8459-4856-AEA0-D719ADC69676}" type="presParOf" srcId="{970DE3FA-A2C9-4246-B93F-083D6BE43655}" destId="{B0E3A8B8-90B2-4FB3-9DF3-B160A795C4DA}" srcOrd="4" destOrd="0" presId="urn:microsoft.com/office/officeart/2005/8/layout/hChevron3"/>
    <dgm:cxn modelId="{043147C0-8C60-4C01-B2D1-F05BD8398705}" type="presParOf" srcId="{970DE3FA-A2C9-4246-B93F-083D6BE43655}" destId="{2B345D86-33CC-45A6-8A28-9DED5D833218}" srcOrd="5" destOrd="0" presId="urn:microsoft.com/office/officeart/2005/8/layout/hChevron3"/>
    <dgm:cxn modelId="{28ECD527-1D71-4CC1-9BAC-C55244BEF000}" type="presParOf" srcId="{970DE3FA-A2C9-4246-B93F-083D6BE43655}" destId="{9CA113ED-5A12-449B-A679-B0B98C04AA27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C3108-7969-4F0A-990B-8D087FC836A0}">
      <dsp:nvSpPr>
        <dsp:cNvPr id="0" name=""/>
        <dsp:cNvSpPr/>
      </dsp:nvSpPr>
      <dsp:spPr>
        <a:xfrm>
          <a:off x="2471" y="202473"/>
          <a:ext cx="2479511" cy="99180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Раздражитель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2471" y="202473"/>
        <a:ext cx="2231560" cy="991804"/>
      </dsp:txXfrm>
    </dsp:sp>
    <dsp:sp modelId="{FFCFBC31-A3DD-4266-883F-E41EABB54FCE}">
      <dsp:nvSpPr>
        <dsp:cNvPr id="0" name=""/>
        <dsp:cNvSpPr/>
      </dsp:nvSpPr>
      <dsp:spPr>
        <a:xfrm>
          <a:off x="1986080" y="202473"/>
          <a:ext cx="2479511" cy="991804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Переводчик</a:t>
          </a:r>
          <a:endParaRPr lang="ru-RU" sz="2000" b="1" kern="1200" dirty="0"/>
        </a:p>
      </dsp:txBody>
      <dsp:txXfrm>
        <a:off x="2481982" y="202473"/>
        <a:ext cx="1487707" cy="991804"/>
      </dsp:txXfrm>
    </dsp:sp>
    <dsp:sp modelId="{B0E3A8B8-90B2-4FB3-9DF3-B160A795C4DA}">
      <dsp:nvSpPr>
        <dsp:cNvPr id="0" name=""/>
        <dsp:cNvSpPr/>
      </dsp:nvSpPr>
      <dsp:spPr>
        <a:xfrm>
          <a:off x="3969688" y="202473"/>
          <a:ext cx="2479511" cy="991804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Проводник</a:t>
          </a:r>
          <a:endParaRPr lang="ru-RU" sz="2200" b="1" kern="1200" dirty="0"/>
        </a:p>
      </dsp:txBody>
      <dsp:txXfrm>
        <a:off x="4465590" y="202473"/>
        <a:ext cx="1487707" cy="991804"/>
      </dsp:txXfrm>
    </dsp:sp>
    <dsp:sp modelId="{9CA113ED-5A12-449B-A679-B0B98C04AA27}">
      <dsp:nvSpPr>
        <dsp:cNvPr id="0" name=""/>
        <dsp:cNvSpPr/>
      </dsp:nvSpPr>
      <dsp:spPr>
        <a:xfrm>
          <a:off x="5955768" y="192188"/>
          <a:ext cx="2479511" cy="991804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Приёмник</a:t>
          </a:r>
          <a:endParaRPr lang="ru-RU" sz="2200" b="1" kern="1200" dirty="0"/>
        </a:p>
      </dsp:txBody>
      <dsp:txXfrm>
        <a:off x="6451670" y="192188"/>
        <a:ext cx="1487707" cy="99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Яшина Эмма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с. Приволжье муниципального района Приволжский Самарской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ПИТАНИЕ ЖИВОТНЫХ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0" y="5926015"/>
            <a:ext cx="9144000" cy="914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" y="18864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Правило ППП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39037"/>
              </p:ext>
            </p:extLst>
          </p:nvPr>
        </p:nvGraphicFramePr>
        <p:xfrm>
          <a:off x="457200" y="1600201"/>
          <a:ext cx="8435280" cy="13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11023"/>
            <a:ext cx="12684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11023"/>
            <a:ext cx="12684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90099"/>
            <a:ext cx="12684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5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Памятник природы Приволжского района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Фёдоровская дубрава</a:t>
            </a:r>
            <a:endParaRPr lang="ru-RU" b="1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4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2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Памятник природы Приволжского района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Фёдоровская дубрава</a:t>
            </a:r>
            <a:endParaRPr lang="ru-RU" b="1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6986289" cy="489816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5952401" cy="446430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1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0" y="282639"/>
            <a:ext cx="8640960" cy="64807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6" y="362592"/>
            <a:ext cx="7992888" cy="575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1870" r="1689" b="5240"/>
          <a:stretch/>
        </p:blipFill>
        <p:spPr bwMode="auto">
          <a:xfrm>
            <a:off x="322187" y="764704"/>
            <a:ext cx="8542624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f6ac91249cae2e35d23bafe6e4350d22fa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Правило ППП</vt:lpstr>
      <vt:lpstr>Памятник природы Приволжского района Фёдоровская дубрава</vt:lpstr>
      <vt:lpstr>Памятник природы Приволжского района Фёдоровская дубрава</vt:lpstr>
      <vt:lpstr>Презентация PowerPoint</vt:lpstr>
    </vt:vector>
  </TitlesOfParts>
  <Manager>Талипова</Manager>
  <Company>Конференц-зал;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животных</dc:title>
  <dc:subject>Конспект урока</dc:subject>
  <dc:creator>Конференц-зал</dc:creator>
  <cp:keywords>Питание;животные</cp:keywords>
  <cp:lastModifiedBy>User</cp:lastModifiedBy>
  <cp:revision>9</cp:revision>
  <dcterms:created xsi:type="dcterms:W3CDTF">2019-12-02T18:29:24Z</dcterms:created>
  <dcterms:modified xsi:type="dcterms:W3CDTF">2020-07-25T18:59:09Z</dcterms:modified>
</cp:coreProperties>
</file>