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C39C-62DA-4472-A7BD-18E23E5BC4E0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F036-D816-4CC3-8D8D-752C024EF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9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3C39C-62DA-4472-A7BD-18E23E5BC4E0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3F036-D816-4CC3-8D8D-752C024EF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1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0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kern="10" spc="5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/>
              </a:rPr>
              <a:t>Четыре  способа  решения  одной  задачи  </a:t>
            </a:r>
            <a:endParaRPr lang="ru-RU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1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1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pc="5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</a:t>
            </a:r>
            <a:endParaRPr lang="ru-RU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9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0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8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7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7200" kern="1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Times New Roman"/>
              </a:rPr>
              <a:t>Практические задачи на проценты</a:t>
            </a:r>
            <a:r>
              <a:rPr lang="ru-RU" sz="7200" kern="1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7200" kern="1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7200" kern="1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  класс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3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7200" kern="1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Times New Roman"/>
              </a:rPr>
              <a:t>Цели урока: </a:t>
            </a:r>
            <a:endParaRPr lang="ru-RU" sz="7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7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7200" kern="1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Times New Roman"/>
              </a:rPr>
              <a:t>Задачи  урока:</a:t>
            </a:r>
            <a:r>
              <a:rPr lang="ru-RU" sz="4800" kern="10" smtClean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1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3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4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2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52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Практические задачи на проценты 6  класс</vt:lpstr>
      <vt:lpstr>Цели урока: </vt:lpstr>
      <vt:lpstr>Задачи  урока: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Четыре  способа  решения  одной  задачи  </vt:lpstr>
      <vt:lpstr>Презентация PowerPoint</vt:lpstr>
      <vt:lpstr>Задача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2019-09-29T18:27:28Z</dcterms:created>
  <dcterms:modified xsi:type="dcterms:W3CDTF">2019-09-29T18:27:28Z</dcterms:modified>
</cp:coreProperties>
</file>