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AF66-FC23-4CEA-B65F-B54E28C0639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7155-FA4D-491E-9E70-E217E1F50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0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AF66-FC23-4CEA-B65F-B54E28C063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D7155-FA4D-491E-9E70-E217E1F50BE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0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.gif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gif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9.jpeg"/><Relationship Id="rId7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7364"/>
            <a:ext cx="8208912" cy="1584176"/>
          </a:xfrm>
          <a:prstGeom prst="rect">
            <a:avLst/>
          </a:prstGeom>
          <a:noFill/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76200"/>
          </a:effectLst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6696744" cy="19442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Муниципальное бюджетное дошкольное учреждение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детский сад №97 «Солнышко»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Московская область, </a:t>
            </a:r>
            <a:r>
              <a:rPr lang="ru-RU" sz="2000" b="1" dirty="0" err="1">
                <a:solidFill>
                  <a:schemeClr val="bg1">
                    <a:lumMod val="95000"/>
                  </a:schemeClr>
                </a:solidFill>
              </a:rPr>
              <a:t>пгт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 Ногинск-9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965" y="2204864"/>
            <a:ext cx="8407611" cy="4032448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 Познавательно-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bg2">
                    <a:lumMod val="9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ОТПЕЧАТКИ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                       исследовательский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2">
                    <a:lumMod val="90000"/>
                  </a:schemeClr>
                </a:solidFill>
                <a:latin typeface="Times New Roman"/>
                <a:ea typeface="Times New Roman"/>
                <a:cs typeface="Times New Roman"/>
              </a:rPr>
              <a:t>ПАЛЬЦЕВ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проект в средней группе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FFFF00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bg2">
                    <a:lumMod val="90000"/>
                  </a:schemeClr>
                </a:solidFill>
                <a:latin typeface="Times New Roman"/>
                <a:ea typeface="Calibri"/>
                <a:cs typeface="Times New Roman"/>
              </a:rPr>
              <a:t>Воспитатель: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Реутова Татьяна Владимировна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Видова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Клавдия Васильевна</a:t>
            </a:r>
            <a:endParaRPr lang="ru-RU" sz="28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1" y="188640"/>
            <a:ext cx="989288" cy="903602"/>
          </a:xfrm>
          <a:prstGeom prst="rect">
            <a:avLst/>
          </a:prstGeom>
        </p:spPr>
      </p:pic>
      <p:pic>
        <p:nvPicPr>
          <p:cNvPr id="10" name="OST_Sycshik_-_Potryasayucshij_film_potryasayucshaya_muzyka._(xMusic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48.5008" end="0.8333"/>
                  <p14:fade in="250" out="25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812360" y="62484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5953035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ВСЕРОССИЙСКИЙ ФЕСТИВАЛЬ ТВОРЧЕСКИХ РАБОТ "ТВОРЧЕСКАЯ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МАСТЕРСКАЯ“, февраль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- март 2018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года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Электронный журнал "Конференц-зал"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7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20375" y="1958604"/>
            <a:ext cx="5787009" cy="325519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3813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Сравнение отпечатков членов семьи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0768"/>
            <a:ext cx="3562482" cy="2003896"/>
          </a:xfrm>
          <a:effectLst>
            <a:softEdge rad="1524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437112"/>
            <a:ext cx="2303917" cy="1727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861048"/>
            <a:ext cx="2399928" cy="17999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324433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Вероника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90307" y="3244334"/>
            <a:ext cx="26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Светлана Александровна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282" y="5157193"/>
            <a:ext cx="2156507" cy="14443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7" y="10081"/>
            <a:ext cx="983855" cy="89863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154232" y="3140968"/>
            <a:ext cx="360040" cy="144016"/>
          </a:xfrm>
          <a:prstGeom prst="roundRect">
            <a:avLst/>
          </a:prstGeom>
          <a:blipFill dpi="0" rotWithShape="1">
            <a:blip r:embed="rId9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460" y="274638"/>
            <a:ext cx="7485339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Картотека отпечатков членов семьи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556792"/>
            <a:ext cx="4608512" cy="4608512"/>
          </a:xfrm>
        </p:spPr>
        <p:txBody>
          <a:bodyPr/>
          <a:lstStyle/>
          <a:p>
            <a:r>
              <a:rPr lang="ru-RU" dirty="0" smtClean="0"/>
              <a:t>Снятие отпечатков губной помадой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7"/>
            <a:ext cx="3657388" cy="517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17963" y="3390882"/>
            <a:ext cx="3995961" cy="2247728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13" y="30879"/>
            <a:ext cx="1123830" cy="10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Картотека отпечатков членов семьи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556792"/>
            <a:ext cx="4608512" cy="4464496"/>
          </a:xfrm>
        </p:spPr>
        <p:txBody>
          <a:bodyPr/>
          <a:lstStyle/>
          <a:p>
            <a:r>
              <a:rPr lang="ru-RU" dirty="0" smtClean="0"/>
              <a:t>Снятие отпечатков красками</a:t>
            </a:r>
          </a:p>
          <a:p>
            <a:r>
              <a:rPr lang="ru-RU" dirty="0" smtClean="0"/>
              <a:t>Использование грифеля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9873" y="482376"/>
            <a:ext cx="3035744" cy="432047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96835" y="3184194"/>
            <a:ext cx="2931372" cy="41410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" y="116632"/>
            <a:ext cx="1103708" cy="1008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4255">
            <a:off x="1397217" y="4044643"/>
            <a:ext cx="2015921" cy="251990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0374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22114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199" y="1052736"/>
            <a:ext cx="8404297" cy="2304256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тпечатки пальцев индивидуальны для каждого человека, даже для членов семьи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С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озданы эффективные устройства идентификации личности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" y="116632"/>
            <a:ext cx="1103708" cy="1008111"/>
          </a:xfrm>
          <a:prstGeom prst="rect">
            <a:avLst/>
          </a:prstGeom>
        </p:spPr>
      </p:pic>
      <p:pic>
        <p:nvPicPr>
          <p:cNvPr id="9" name="Рисунок 8" descr="http://s.fishki.net/upload/post/201602/01/1833268/otpechatok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3924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.fishki.net/upload/post/201602/01/1833268/zamok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221" y="3284984"/>
            <a:ext cx="3343275" cy="275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32632"/>
            <a:ext cx="1741376" cy="11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3"/>
            <a:ext cx="7128792" cy="1296143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 внимание!!!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4225">
            <a:off x="323528" y="1844824"/>
            <a:ext cx="3802979" cy="2635464"/>
          </a:xfrm>
          <a:effectLst>
            <a:softEdge rad="1016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" y="116632"/>
            <a:ext cx="1103708" cy="1008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4376">
            <a:off x="5256945" y="2193555"/>
            <a:ext cx="3855937" cy="3933056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293096"/>
            <a:ext cx="1440160" cy="21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36296" y="2130425"/>
            <a:ext cx="1221904" cy="29046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>
          <a:xfrm>
            <a:off x="1115617" y="404664"/>
            <a:ext cx="5256583" cy="2808312"/>
          </a:xfrm>
        </p:spPr>
        <p:txBody>
          <a:bodyPr>
            <a:normAutofit/>
          </a:bodyPr>
          <a:lstStyle/>
          <a:p>
            <a:pPr indent="539750" algn="l" fontAlgn="base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Линии, украшающие верхние фаланги пальцев (называют их папиллярными линиями) – </a:t>
            </a:r>
          </a:p>
          <a:p>
            <a:pPr indent="539750" fontAlgn="base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это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генетический паспорт            человека.</a:t>
            </a:r>
            <a:endParaRPr lang="ru-RU" sz="2400" b="1" i="1" dirty="0" smtClean="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9" y="3717032"/>
            <a:ext cx="8780194" cy="252028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95125"/>
            <a:ext cx="1008112" cy="920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40" y="404664"/>
            <a:ext cx="2543944" cy="20351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851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274638"/>
            <a:ext cx="370384" cy="34605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5"/>
            <a:ext cx="4968552" cy="60486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effectLst/>
                <a:latin typeface="Times New Roman"/>
                <a:ea typeface="Calibri"/>
              </a:rPr>
              <a:t>Еще в XIV веке китайцы использовали отпечаток пальца вместо личной подписи на документах. </a:t>
            </a:r>
          </a:p>
          <a:p>
            <a:endParaRPr lang="ru-RU" sz="2400" dirty="0">
              <a:solidFill>
                <a:srgbClr val="222222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середине XIX века английский чиновник Уильям Гершель стал брать отпечатки пальцев у индийских рабочих.</a:t>
            </a:r>
          </a:p>
        </p:txBody>
      </p:sp>
      <p:pic>
        <p:nvPicPr>
          <p:cNvPr id="4" name="Рисунок 3" descr="http://s.fishki.net/upload/post/201602/01/1833268/kupez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91260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61048"/>
            <a:ext cx="2811291" cy="2045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367129"/>
            <a:ext cx="1440160" cy="17185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7864" y="4149080"/>
            <a:ext cx="54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Дерматоглифика 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(от греч. «дермато» - кожа, и «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глифo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» - гравирую). Этот термин появился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 1926 году и переводится с греческого, как "гравировка кожи". Ее родоначальник англичанин Френсис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Гальтон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88" y="85762"/>
            <a:ext cx="936104" cy="8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33" y="0"/>
            <a:ext cx="1124250" cy="1026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8567" y="3489007"/>
            <a:ext cx="4224470" cy="2376264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564904"/>
            <a:ext cx="3456384" cy="3456384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07328" y="2189616"/>
            <a:ext cx="3880445" cy="218275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392" y="274638"/>
            <a:ext cx="586408" cy="34605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5472608" cy="2232247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Сыщик – это…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сказки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Мафин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сыщик»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Просмотр мультфильма «Бюро находок»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Прослушивание песни «Гениальный сыщик»</a:t>
            </a:r>
          </a:p>
          <a:p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-23055"/>
            <a:ext cx="1916832" cy="2195497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292080" y="2852936"/>
            <a:ext cx="360040" cy="144016"/>
          </a:xfrm>
          <a:prstGeom prst="roundRect">
            <a:avLst/>
          </a:prstGeom>
          <a:blipFill dpi="0" rotWithShape="1">
            <a:blip r:embed="rId8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3515" y="2996952"/>
            <a:ext cx="360040" cy="144016"/>
          </a:xfrm>
          <a:prstGeom prst="roundRect">
            <a:avLst/>
          </a:prstGeom>
          <a:blipFill dpi="0" rotWithShape="1">
            <a:blip r:embed="rId8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4066742"/>
            <a:ext cx="504056" cy="226354"/>
          </a:xfrm>
          <a:prstGeom prst="roundRect">
            <a:avLst/>
          </a:prstGeom>
          <a:blipFill dpi="0" rotWithShape="1">
            <a:blip r:embed="rId8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376" y="274638"/>
            <a:ext cx="730424" cy="49006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624" y="404665"/>
            <a:ext cx="7879856" cy="2160240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«Бюро находок»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7" y="24058"/>
            <a:ext cx="968552" cy="884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735"/>
            <a:ext cx="5716412" cy="3215482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717032"/>
            <a:ext cx="4932040" cy="27742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086" y="1916832"/>
            <a:ext cx="3020292" cy="165109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55976" y="2924944"/>
            <a:ext cx="360040" cy="144016"/>
          </a:xfrm>
          <a:prstGeom prst="roundRect">
            <a:avLst/>
          </a:prstGeom>
          <a:blipFill dpi="0" rotWithShape="1">
            <a:blip r:embed="rId7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2421658"/>
            <a:ext cx="360040" cy="144016"/>
          </a:xfrm>
          <a:prstGeom prst="roundRect">
            <a:avLst/>
          </a:prstGeom>
          <a:blipFill dpi="0" rotWithShape="1">
            <a:blip r:embed="rId7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5736" y="3154468"/>
            <a:ext cx="360040" cy="144016"/>
          </a:xfrm>
          <a:prstGeom prst="roundRect">
            <a:avLst/>
          </a:prstGeom>
          <a:blipFill dpi="0" rotWithShape="1">
            <a:blip r:embed="rId7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496" y="3573784"/>
            <a:ext cx="432047" cy="287263"/>
          </a:xfrm>
          <a:prstGeom prst="roundRect">
            <a:avLst/>
          </a:prstGeom>
          <a:blipFill dpi="0" rotWithShape="1">
            <a:blip r:embed="rId7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090" y="4648044"/>
            <a:ext cx="360040" cy="144016"/>
          </a:xfrm>
          <a:prstGeom prst="roundRect">
            <a:avLst/>
          </a:prstGeom>
          <a:blipFill dpi="0" rotWithShape="1">
            <a:blip r:embed="rId7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92232" y="4504028"/>
            <a:ext cx="360040" cy="144016"/>
          </a:xfrm>
          <a:prstGeom prst="roundRect">
            <a:avLst/>
          </a:prstGeom>
          <a:blipFill dpi="0" rotWithShape="1">
            <a:blip r:embed="rId7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6234" y="3230880"/>
            <a:ext cx="3776416" cy="238046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3" descr="G:\Новая папка (3)\следы зайц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883" y="620688"/>
            <a:ext cx="3276872" cy="2457654"/>
          </a:xfrm>
          <a:prstGeom prst="rect">
            <a:avLst/>
          </a:prstGeom>
          <a:noFill/>
          <a:effectLst>
            <a:softEdge rad="177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384" y="274638"/>
            <a:ext cx="658416" cy="41805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80920" cy="6289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Изучение следов животных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Изобразительная деятельность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игры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«Чьи следы»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35072"/>
            <a:ext cx="4464496" cy="251127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875283"/>
            <a:ext cx="2232248" cy="167501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3924"/>
            <a:ext cx="999019" cy="91249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380312" y="3645024"/>
            <a:ext cx="434150" cy="216024"/>
          </a:xfrm>
          <a:prstGeom prst="roundRect">
            <a:avLst/>
          </a:prstGeom>
          <a:blipFill dpi="0" rotWithShape="1">
            <a:blip r:embed="rId8">
              <a:alphaModFix amt="6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67128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Эксперимент- «Кто съел варенье?»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410913" cy="2481139"/>
          </a:xfrm>
          <a:effectLst>
            <a:softEdge rad="177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52736"/>
            <a:ext cx="3888432" cy="2664612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693859"/>
            <a:ext cx="5556309" cy="3125424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4016"/>
            <a:ext cx="994892" cy="908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62543">
            <a:off x="643376" y="3990446"/>
            <a:ext cx="2337048" cy="2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904656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«Отпечатки под микроскопом»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640" y="116632"/>
            <a:ext cx="1801100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4067944" cy="2843729"/>
          </a:xfrm>
          <a:prstGeom prst="rect">
            <a:avLst/>
          </a:prstGeom>
          <a:effectLst>
            <a:softEdge rad="393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24511" y="2788800"/>
            <a:ext cx="5208577" cy="2929824"/>
          </a:xfrm>
          <a:prstGeom prst="rect">
            <a:avLst/>
          </a:prstGeom>
          <a:effectLst>
            <a:softEdge rad="5842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86115"/>
            <a:ext cx="2807972" cy="210597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214" y="4756710"/>
            <a:ext cx="2752145" cy="189021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2691"/>
            <a:ext cx="1115616" cy="10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95536" y="1556792"/>
            <a:ext cx="5112568" cy="456937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/>
              <a:t>Консультация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«О чём говорят отпечатки?»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latin typeface="Times New Roman"/>
                <a:ea typeface="Calibri"/>
                <a:cs typeface="Times New Roman"/>
              </a:rPr>
              <a:t>Памятка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«Как снять отпечатки и зафиксировать результат?»</a:t>
            </a: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91852"/>
            <a:ext cx="1008112" cy="9207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03" y="3861047"/>
            <a:ext cx="3703463" cy="2096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408873"/>
            <a:ext cx="3024336" cy="20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47b9a11936d9c885b37ce5aaaa73da0292e5af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540</TotalTime>
  <Words>205</Words>
  <Application>Microsoft Office PowerPoint</Application>
  <PresentationFormat>Экран (4:3)</PresentationFormat>
  <Paragraphs>51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1_Тема Office</vt:lpstr>
      <vt:lpstr>Муниципальное бюджетное дошкольное учреждение детский сад №97 «Солнышко» Московская область, пгт Ногинск-9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Эксперимент- «Кто съел варенье?»</vt:lpstr>
      <vt:lpstr>Исследование –  «Отпечатки под микроскопом»</vt:lpstr>
      <vt:lpstr>Взаимодействие с родителями</vt:lpstr>
      <vt:lpstr>Сравнение отпечатков членов семьи</vt:lpstr>
      <vt:lpstr>Картотека отпечатков членов семьи </vt:lpstr>
      <vt:lpstr>Картотека отпечатков членов семьи </vt:lpstr>
      <vt:lpstr>ВЫВОДЫ:</vt:lpstr>
      <vt:lpstr>Спасибо за  внимание!!!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vr-kn</cp:lastModifiedBy>
  <cp:revision>43</cp:revision>
  <dcterms:created xsi:type="dcterms:W3CDTF">2017-04-23T08:46:20Z</dcterms:created>
  <dcterms:modified xsi:type="dcterms:W3CDTF">2018-03-29T23:02:21Z</dcterms:modified>
</cp:coreProperties>
</file>