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custDataLst>
    <p:tags r:id="rId4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1BF-804D-4075-A183-2FF67FD7B2BA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8342-64E8-474C-950B-C3AB869EA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25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661BF-804D-4075-A183-2FF67FD7B2BA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08342-64E8-474C-950B-C3AB869EA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78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3827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19600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0086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6641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7453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5395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4310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2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7767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0216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8147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9733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18478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6156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3630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8161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1241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7627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3935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1952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7941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2247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8134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6655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9394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0023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9857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1202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638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0414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2464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72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821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5072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2706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9648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0423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1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7517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3191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5388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1664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a636ece40d23fbc46ec97e84c3537bd9b115bc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2017-02-16T15:23:23Z</dcterms:created>
  <dcterms:modified xsi:type="dcterms:W3CDTF">2017-02-16T15:27:14Z</dcterms:modified>
</cp:coreProperties>
</file>